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5B"/>
    <a:srgbClr val="062978"/>
    <a:srgbClr val="15659C"/>
    <a:srgbClr val="050C7E"/>
    <a:srgbClr val="05106F"/>
    <a:srgbClr val="4E4F71"/>
    <a:srgbClr val="537DB7"/>
    <a:srgbClr val="4E98DC"/>
    <a:srgbClr val="4C4C72"/>
    <a:srgbClr val="4C4C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E4EA6-C126-93E3-9A44-5EBD7D293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C83D5-3D2F-8C65-02FB-04EB18EBA4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1B7B9-F153-99BB-118D-C62F7604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BCE13-6B38-D602-9CA0-0DB88650C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87F94-5946-0CE9-1F3B-6A48CBADF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9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D5154-04D3-4187-DD4F-4EAAB243F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7D04C-594B-1D3C-AB78-268DC4FD5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78C27-60A0-439C-12DE-B8FBB588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4E96B-0092-A730-4D18-6949B5C2C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7CAD3-00A6-C1E3-DCE3-11E260F0D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25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D24361-0657-9D25-49A0-030E41DCC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5E858C-2231-C0D4-5F1F-2A7ADADED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05679-61EC-5E53-5724-3F55351C6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BEADE-1B0F-9B51-8729-EB760957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16B2D-3025-3E16-6CA5-14948058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73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D37B6-C804-D46B-6F95-2024FB011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CF363-1854-6F5F-3FC1-66CB34B75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84E18-C9B2-D67E-CFB7-0EF1B53FE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529F81-C836-8EDC-89FC-A77BDA2A6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3E349-5EB9-90FE-6749-79D243A9C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2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5F0C1-35A4-BCFB-88EB-6E5025934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34B8E-2A6D-DC9D-D14A-16206370E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56A44-2C23-239B-63C9-FBFB6B877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C3F00-959C-8C34-9566-FBCF16F6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7E6DC-1878-22B9-E747-FD53E157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7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7DE4-F760-5E9B-E9AE-BFF62304C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F45AD-1F43-A35C-3A9F-D8EFF98A6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1C40C-0AF4-E73C-7889-6FDE9964F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C5612-FE6D-A714-4EFC-0C5AE96F4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4F0D0-6A0E-F735-13C0-06586F41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B460A1-378D-CD13-ED08-7DB580460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50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F3BCB-7F08-E3C2-9C69-1929CD18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DE063-DBBF-C3AE-00F8-A09F59ED4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AF0F3F-A985-CCB6-716C-D2AB06719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E135AB-E5D6-5A16-646D-8061724AA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8650F5-42B0-8417-7E2C-0C8C73B603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62A3C5-ABB7-6A0E-39C5-C5274D630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7D6880-25A5-C535-2E7F-4EE8AE8CE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526A84-3CF2-FB19-0244-2E673086D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78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5A915-912E-B078-990B-3A5DFEF56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812282-82CE-9809-B704-A32EBA022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B7EDE-B34B-0023-1B13-6098697F3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06A962-083F-0D7B-F696-6B05B659B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7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8564B0-7038-EE0C-951B-F2E2D4F2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E5652F-219A-3FF6-FB36-C1FA5846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E8585-2DC9-E8E3-D18E-91B0FC9CE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2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1D92D-D3F5-376F-7762-052637EB2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ADF11-25CC-D977-015A-82B2B0BA5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86097-0B2E-9FC4-E61C-CC313A40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079D56-22D1-49C8-DB30-9F0AB5050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CDF4E-C73E-3163-A391-BF7763457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E26CD-1F63-E76E-6ED6-D97D8C3F8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59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05BC8-D215-A360-FABA-B87E0BB46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29B063-500B-13B6-876F-25DBA42B9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8CC4C-520A-BF68-77FB-9ADFBAB78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D675D-5B6E-3986-8F89-C13256645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AED99-C304-3C79-9E0E-8FAEF8E1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0D328-CBFB-CD56-3E3F-F4EBBDEE3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2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3639B5-B348-C863-D1F4-7B7E05999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38D16-EC23-73EF-02A5-9202090FC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68A33-BE7D-03A5-86E0-72780A676E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EDB24-C913-4055-AF50-3B3087405F81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D24B-4F29-370E-3E18-2A2FDBD4B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64949-D329-B280-46C1-9BC265881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6869F-A979-474B-A955-E14A0129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253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blue background with dots&#10;&#10;Description automatically generated" hidden="1">
            <a:extLst>
              <a:ext uri="{FF2B5EF4-FFF2-40B4-BE49-F238E27FC236}">
                <a16:creationId xmlns:a16="http://schemas.microsoft.com/office/drawing/2014/main" id="{E6AA86B6-5BCF-1908-C949-893658F24A83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1" name="Group 20" hidden="1">
            <a:extLst>
              <a:ext uri="{FF2B5EF4-FFF2-40B4-BE49-F238E27FC236}">
                <a16:creationId xmlns:a16="http://schemas.microsoft.com/office/drawing/2014/main" id="{51FADDE8-FF02-1A28-ED2F-EE8A35C3B336}"/>
              </a:ext>
            </a:extLst>
          </p:cNvPr>
          <p:cNvGrpSpPr/>
          <p:nvPr/>
        </p:nvGrpSpPr>
        <p:grpSpPr>
          <a:xfrm>
            <a:off x="200026" y="209551"/>
            <a:ext cx="11790102" cy="6499160"/>
            <a:chOff x="200026" y="209551"/>
            <a:chExt cx="11790102" cy="649916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FA88978-1EA5-8F18-64DE-106682ABF748}"/>
                </a:ext>
              </a:extLst>
            </p:cNvPr>
            <p:cNvSpPr/>
            <p:nvPr/>
          </p:nvSpPr>
          <p:spPr>
            <a:xfrm>
              <a:off x="201872" y="3724276"/>
              <a:ext cx="11788256" cy="2984435"/>
            </a:xfrm>
            <a:prstGeom prst="roundRect">
              <a:avLst/>
            </a:prstGeom>
            <a:solidFill>
              <a:srgbClr val="00005B">
                <a:alpha val="78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00916EA-2085-887F-264D-D8FFE972572B}"/>
                </a:ext>
              </a:extLst>
            </p:cNvPr>
            <p:cNvSpPr/>
            <p:nvPr/>
          </p:nvSpPr>
          <p:spPr>
            <a:xfrm>
              <a:off x="200026" y="1066801"/>
              <a:ext cx="3809999" cy="2457450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6118F54-6F87-434A-4DC9-36C2CF5C0F41}"/>
                </a:ext>
              </a:extLst>
            </p:cNvPr>
            <p:cNvSpPr/>
            <p:nvPr/>
          </p:nvSpPr>
          <p:spPr>
            <a:xfrm>
              <a:off x="4202066" y="1066801"/>
              <a:ext cx="7786216" cy="2457450"/>
            </a:xfrm>
            <a:prstGeom prst="roundRect">
              <a:avLst/>
            </a:prstGeom>
            <a:solidFill>
              <a:srgbClr val="00005B">
                <a:alpha val="75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5A95506-D89F-C5C0-B4A4-00BC059A971E}"/>
                </a:ext>
              </a:extLst>
            </p:cNvPr>
            <p:cNvSpPr/>
            <p:nvPr/>
          </p:nvSpPr>
          <p:spPr>
            <a:xfrm>
              <a:off x="5924550" y="209551"/>
              <a:ext cx="6063732" cy="657225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BFF7795-7D0A-52DA-2880-7D99412F7BD6}"/>
                </a:ext>
              </a:extLst>
            </p:cNvPr>
            <p:cNvSpPr/>
            <p:nvPr/>
          </p:nvSpPr>
          <p:spPr>
            <a:xfrm>
              <a:off x="200026" y="209551"/>
              <a:ext cx="5509740" cy="695488"/>
            </a:xfrm>
            <a:prstGeom prst="roundRect">
              <a:avLst/>
            </a:prstGeom>
            <a:solidFill>
              <a:srgbClr val="00005B">
                <a:alpha val="9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E5526BC-8703-8A35-30BF-091C500561D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3000"/>
          </a:blip>
          <a:stretch>
            <a:fillRect/>
          </a:stretch>
        </p:blipFill>
        <p:spPr>
          <a:xfrm>
            <a:off x="11066" y="0"/>
            <a:ext cx="12192000" cy="687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100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blue background with dots&#10;&#10;Description automatically generated">
            <a:extLst>
              <a:ext uri="{FF2B5EF4-FFF2-40B4-BE49-F238E27FC236}">
                <a16:creationId xmlns:a16="http://schemas.microsoft.com/office/drawing/2014/main" id="{E6AA86B6-5BCF-1908-C949-893658F24A83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hidden="1">
            <a:extLst>
              <a:ext uri="{FF2B5EF4-FFF2-40B4-BE49-F238E27FC236}">
                <a16:creationId xmlns:a16="http://schemas.microsoft.com/office/drawing/2014/main" id="{1DDA92C6-EEF2-4644-CB92-0941DDC65363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9997" y="0"/>
            <a:ext cx="12192000" cy="686926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2DABEC1-002C-0FDF-41F2-100BA2412803}"/>
              </a:ext>
            </a:extLst>
          </p:cNvPr>
          <p:cNvGrpSpPr/>
          <p:nvPr/>
        </p:nvGrpSpPr>
        <p:grpSpPr>
          <a:xfrm>
            <a:off x="200026" y="209551"/>
            <a:ext cx="11791947" cy="6438898"/>
            <a:chOff x="200026" y="209551"/>
            <a:chExt cx="11791947" cy="6438898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FA88978-1EA5-8F18-64DE-106682ABF748}"/>
                </a:ext>
              </a:extLst>
            </p:cNvPr>
            <p:cNvSpPr/>
            <p:nvPr/>
          </p:nvSpPr>
          <p:spPr>
            <a:xfrm>
              <a:off x="5924550" y="3456410"/>
              <a:ext cx="4796323" cy="3192039"/>
            </a:xfrm>
            <a:prstGeom prst="roundRect">
              <a:avLst/>
            </a:prstGeom>
            <a:solidFill>
              <a:srgbClr val="00005B">
                <a:alpha val="78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00916EA-2085-887F-264D-D8FFE972572B}"/>
                </a:ext>
              </a:extLst>
            </p:cNvPr>
            <p:cNvSpPr/>
            <p:nvPr/>
          </p:nvSpPr>
          <p:spPr>
            <a:xfrm>
              <a:off x="200026" y="1066801"/>
              <a:ext cx="5509740" cy="5581648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6118F54-6F87-434A-4DC9-36C2CF5C0F41}"/>
                </a:ext>
              </a:extLst>
            </p:cNvPr>
            <p:cNvSpPr/>
            <p:nvPr/>
          </p:nvSpPr>
          <p:spPr>
            <a:xfrm>
              <a:off x="5924550" y="1066801"/>
              <a:ext cx="4796323" cy="2189583"/>
            </a:xfrm>
            <a:prstGeom prst="roundRect">
              <a:avLst/>
            </a:prstGeom>
            <a:solidFill>
              <a:srgbClr val="00005B">
                <a:alpha val="75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5A95506-D89F-C5C0-B4A4-00BC059A971E}"/>
                </a:ext>
              </a:extLst>
            </p:cNvPr>
            <p:cNvSpPr/>
            <p:nvPr/>
          </p:nvSpPr>
          <p:spPr>
            <a:xfrm>
              <a:off x="5924550" y="209551"/>
              <a:ext cx="4796323" cy="657225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BFF7795-7D0A-52DA-2880-7D99412F7BD6}"/>
                </a:ext>
              </a:extLst>
            </p:cNvPr>
            <p:cNvSpPr/>
            <p:nvPr/>
          </p:nvSpPr>
          <p:spPr>
            <a:xfrm>
              <a:off x="200026" y="209551"/>
              <a:ext cx="5509740" cy="695488"/>
            </a:xfrm>
            <a:prstGeom prst="roundRect">
              <a:avLst/>
            </a:prstGeom>
            <a:solidFill>
              <a:srgbClr val="00005B">
                <a:alpha val="9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AA85E46-617A-6FF2-9083-EF6B09349831}"/>
                </a:ext>
              </a:extLst>
            </p:cNvPr>
            <p:cNvSpPr/>
            <p:nvPr/>
          </p:nvSpPr>
          <p:spPr>
            <a:xfrm>
              <a:off x="10860832" y="209551"/>
              <a:ext cx="1131141" cy="6438898"/>
            </a:xfrm>
            <a:prstGeom prst="roundRect">
              <a:avLst/>
            </a:prstGeom>
            <a:solidFill>
              <a:srgbClr val="00005B">
                <a:alpha val="75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7460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blue background with dots&#10;&#10;Description automatically generated">
            <a:extLst>
              <a:ext uri="{FF2B5EF4-FFF2-40B4-BE49-F238E27FC236}">
                <a16:creationId xmlns:a16="http://schemas.microsoft.com/office/drawing/2014/main" id="{E6AA86B6-5BCF-1908-C949-893658F24A83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070A3B4B-1D72-24A6-3735-7BEA4BAE572B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4735" y="0"/>
            <a:ext cx="12162530" cy="68580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804CF38-C969-4F6A-A6F3-C49AC1295BDE}"/>
              </a:ext>
            </a:extLst>
          </p:cNvPr>
          <p:cNvGrpSpPr/>
          <p:nvPr/>
        </p:nvGrpSpPr>
        <p:grpSpPr>
          <a:xfrm>
            <a:off x="200026" y="209551"/>
            <a:ext cx="11791948" cy="6438898"/>
            <a:chOff x="200026" y="209551"/>
            <a:chExt cx="11791948" cy="6438898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FA88978-1EA5-8F18-64DE-106682ABF748}"/>
                </a:ext>
              </a:extLst>
            </p:cNvPr>
            <p:cNvSpPr/>
            <p:nvPr/>
          </p:nvSpPr>
          <p:spPr>
            <a:xfrm>
              <a:off x="5093193" y="3763378"/>
              <a:ext cx="6898779" cy="2885071"/>
            </a:xfrm>
            <a:prstGeom prst="roundRect">
              <a:avLst/>
            </a:prstGeom>
            <a:solidFill>
              <a:srgbClr val="00005B">
                <a:alpha val="86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00916EA-2085-887F-264D-D8FFE972572B}"/>
                </a:ext>
              </a:extLst>
            </p:cNvPr>
            <p:cNvSpPr/>
            <p:nvPr/>
          </p:nvSpPr>
          <p:spPr>
            <a:xfrm>
              <a:off x="200026" y="1066801"/>
              <a:ext cx="4707876" cy="2534815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6118F54-6F87-434A-4DC9-36C2CF5C0F41}"/>
                </a:ext>
              </a:extLst>
            </p:cNvPr>
            <p:cNvSpPr/>
            <p:nvPr/>
          </p:nvSpPr>
          <p:spPr>
            <a:xfrm>
              <a:off x="7063273" y="1066801"/>
              <a:ext cx="2929813" cy="2534815"/>
            </a:xfrm>
            <a:prstGeom prst="roundRect">
              <a:avLst/>
            </a:prstGeom>
            <a:solidFill>
              <a:srgbClr val="00005B">
                <a:alpha val="85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5A95506-D89F-C5C0-B4A4-00BC059A971E}"/>
                </a:ext>
              </a:extLst>
            </p:cNvPr>
            <p:cNvSpPr/>
            <p:nvPr/>
          </p:nvSpPr>
          <p:spPr>
            <a:xfrm>
              <a:off x="5093194" y="209551"/>
              <a:ext cx="6898780" cy="695488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3BFF7795-7D0A-52DA-2880-7D99412F7BD6}"/>
                </a:ext>
              </a:extLst>
            </p:cNvPr>
            <p:cNvSpPr/>
            <p:nvPr/>
          </p:nvSpPr>
          <p:spPr>
            <a:xfrm>
              <a:off x="200026" y="209551"/>
              <a:ext cx="4707876" cy="695488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80847D52-508D-107F-257E-D82DAB241DE3}"/>
                </a:ext>
              </a:extLst>
            </p:cNvPr>
            <p:cNvSpPr/>
            <p:nvPr/>
          </p:nvSpPr>
          <p:spPr>
            <a:xfrm>
              <a:off x="200026" y="3763378"/>
              <a:ext cx="4707876" cy="2885071"/>
            </a:xfrm>
            <a:prstGeom prst="roundRect">
              <a:avLst/>
            </a:prstGeom>
            <a:solidFill>
              <a:srgbClr val="00005B">
                <a:alpha val="75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AF7C203E-BC29-A4E5-362E-E3A3404A0EAA}"/>
                </a:ext>
              </a:extLst>
            </p:cNvPr>
            <p:cNvSpPr/>
            <p:nvPr/>
          </p:nvSpPr>
          <p:spPr>
            <a:xfrm>
              <a:off x="10151706" y="1066801"/>
              <a:ext cx="1840266" cy="2515683"/>
            </a:xfrm>
            <a:prstGeom prst="roundRect">
              <a:avLst/>
            </a:prstGeom>
            <a:solidFill>
              <a:srgbClr val="00005B">
                <a:alpha val="7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5CA16DC2-E75B-E5F9-6A06-3552D9BE4FFC}"/>
                </a:ext>
              </a:extLst>
            </p:cNvPr>
            <p:cNvSpPr/>
            <p:nvPr/>
          </p:nvSpPr>
          <p:spPr>
            <a:xfrm>
              <a:off x="5093193" y="1066801"/>
              <a:ext cx="1840266" cy="2487026"/>
            </a:xfrm>
            <a:prstGeom prst="roundRect">
              <a:avLst/>
            </a:prstGeom>
            <a:solidFill>
              <a:srgbClr val="00005B">
                <a:alpha val="80000"/>
              </a:srgbClr>
            </a:solidFill>
            <a:ln w="22225">
              <a:gradFill flip="none" rotWithShape="1">
                <a:gsLst>
                  <a:gs pos="0">
                    <a:srgbClr val="4E98DC"/>
                  </a:gs>
                  <a:gs pos="57000">
                    <a:srgbClr val="537DB7"/>
                  </a:gs>
                  <a:gs pos="89000">
                    <a:schemeClr val="bg1">
                      <a:lumMod val="8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509740"/>
                        <a:gd name="connsiteY0" fmla="*/ 115917 h 695488"/>
                        <a:gd name="connsiteX1" fmla="*/ 115917 w 5509740"/>
                        <a:gd name="connsiteY1" fmla="*/ 0 h 695488"/>
                        <a:gd name="connsiteX2" fmla="*/ 5393823 w 5509740"/>
                        <a:gd name="connsiteY2" fmla="*/ 0 h 695488"/>
                        <a:gd name="connsiteX3" fmla="*/ 5509740 w 5509740"/>
                        <a:gd name="connsiteY3" fmla="*/ 115917 h 695488"/>
                        <a:gd name="connsiteX4" fmla="*/ 5509740 w 5509740"/>
                        <a:gd name="connsiteY4" fmla="*/ 579571 h 695488"/>
                        <a:gd name="connsiteX5" fmla="*/ 5393823 w 5509740"/>
                        <a:gd name="connsiteY5" fmla="*/ 695488 h 695488"/>
                        <a:gd name="connsiteX6" fmla="*/ 115917 w 5509740"/>
                        <a:gd name="connsiteY6" fmla="*/ 695488 h 695488"/>
                        <a:gd name="connsiteX7" fmla="*/ 0 w 5509740"/>
                        <a:gd name="connsiteY7" fmla="*/ 579571 h 695488"/>
                        <a:gd name="connsiteX8" fmla="*/ 0 w 5509740"/>
                        <a:gd name="connsiteY8" fmla="*/ 115917 h 6954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509740" h="695488" fill="none" extrusionOk="0">
                          <a:moveTo>
                            <a:pt x="0" y="115917"/>
                          </a:moveTo>
                          <a:cubicBezTo>
                            <a:pt x="-8267" y="50561"/>
                            <a:pt x="58709" y="5570"/>
                            <a:pt x="115917" y="0"/>
                          </a:cubicBezTo>
                          <a:cubicBezTo>
                            <a:pt x="1750584" y="130954"/>
                            <a:pt x="3103340" y="43574"/>
                            <a:pt x="5393823" y="0"/>
                          </a:cubicBezTo>
                          <a:cubicBezTo>
                            <a:pt x="5464529" y="10300"/>
                            <a:pt x="5516010" y="59578"/>
                            <a:pt x="5509740" y="115917"/>
                          </a:cubicBezTo>
                          <a:cubicBezTo>
                            <a:pt x="5507827" y="306227"/>
                            <a:pt x="5548129" y="519796"/>
                            <a:pt x="5509740" y="579571"/>
                          </a:cubicBezTo>
                          <a:cubicBezTo>
                            <a:pt x="5497119" y="645663"/>
                            <a:pt x="5451652" y="691217"/>
                            <a:pt x="5393823" y="695488"/>
                          </a:cubicBezTo>
                          <a:cubicBezTo>
                            <a:pt x="2846476" y="850685"/>
                            <a:pt x="1719145" y="858508"/>
                            <a:pt x="115917" y="695488"/>
                          </a:cubicBezTo>
                          <a:cubicBezTo>
                            <a:pt x="52447" y="688068"/>
                            <a:pt x="-1072" y="644216"/>
                            <a:pt x="0" y="579571"/>
                          </a:cubicBezTo>
                          <a:cubicBezTo>
                            <a:pt x="-20548" y="422975"/>
                            <a:pt x="5240" y="286841"/>
                            <a:pt x="0" y="115917"/>
                          </a:cubicBezTo>
                          <a:close/>
                        </a:path>
                        <a:path w="5509740" h="695488" stroke="0" extrusionOk="0">
                          <a:moveTo>
                            <a:pt x="0" y="115917"/>
                          </a:moveTo>
                          <a:cubicBezTo>
                            <a:pt x="-9511" y="46031"/>
                            <a:pt x="48239" y="1373"/>
                            <a:pt x="115917" y="0"/>
                          </a:cubicBezTo>
                          <a:cubicBezTo>
                            <a:pt x="1117840" y="132882"/>
                            <a:pt x="3094699" y="-84951"/>
                            <a:pt x="5393823" y="0"/>
                          </a:cubicBezTo>
                          <a:cubicBezTo>
                            <a:pt x="5457237" y="591"/>
                            <a:pt x="5509242" y="54650"/>
                            <a:pt x="5509740" y="115917"/>
                          </a:cubicBezTo>
                          <a:cubicBezTo>
                            <a:pt x="5544244" y="179297"/>
                            <a:pt x="5529526" y="393095"/>
                            <a:pt x="5509740" y="579571"/>
                          </a:cubicBezTo>
                          <a:cubicBezTo>
                            <a:pt x="5516207" y="644357"/>
                            <a:pt x="5460310" y="690409"/>
                            <a:pt x="5393823" y="695488"/>
                          </a:cubicBezTo>
                          <a:cubicBezTo>
                            <a:pt x="3216985" y="783127"/>
                            <a:pt x="1817037" y="622809"/>
                            <a:pt x="115917" y="695488"/>
                          </a:cubicBezTo>
                          <a:cubicBezTo>
                            <a:pt x="51225" y="689068"/>
                            <a:pt x="-2430" y="646967"/>
                            <a:pt x="0" y="579571"/>
                          </a:cubicBezTo>
                          <a:cubicBezTo>
                            <a:pt x="21713" y="483474"/>
                            <a:pt x="-39557" y="206483"/>
                            <a:pt x="0" y="115917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softEdge rad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2518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blue background with dots&#10;&#10;Description automatically generated">
            <a:extLst>
              <a:ext uri="{FF2B5EF4-FFF2-40B4-BE49-F238E27FC236}">
                <a16:creationId xmlns:a16="http://schemas.microsoft.com/office/drawing/2014/main" id="{E6AA86B6-5BCF-1908-C949-893658F24A83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hidden="1">
            <a:extLst>
              <a:ext uri="{FF2B5EF4-FFF2-40B4-BE49-F238E27FC236}">
                <a16:creationId xmlns:a16="http://schemas.microsoft.com/office/drawing/2014/main" id="{F22BA93C-637F-6C5F-C9E2-3573978A309E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7388" y="0"/>
            <a:ext cx="12192000" cy="6866322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BFF7795-7D0A-52DA-2880-7D99412F7BD6}"/>
              </a:ext>
            </a:extLst>
          </p:cNvPr>
          <p:cNvSpPr/>
          <p:nvPr/>
        </p:nvSpPr>
        <p:spPr>
          <a:xfrm>
            <a:off x="200026" y="209551"/>
            <a:ext cx="11791946" cy="695488"/>
          </a:xfrm>
          <a:prstGeom prst="roundRect">
            <a:avLst/>
          </a:prstGeom>
          <a:solidFill>
            <a:srgbClr val="00005B">
              <a:alpha val="70000"/>
            </a:srgbClr>
          </a:solidFill>
          <a:ln w="22225">
            <a:gradFill flip="none" rotWithShape="1">
              <a:gsLst>
                <a:gs pos="0">
                  <a:srgbClr val="4E98DC"/>
                </a:gs>
                <a:gs pos="57000">
                  <a:srgbClr val="537DB7"/>
                </a:gs>
                <a:gs pos="89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09740"/>
                      <a:gd name="connsiteY0" fmla="*/ 115917 h 695488"/>
                      <a:gd name="connsiteX1" fmla="*/ 115917 w 5509740"/>
                      <a:gd name="connsiteY1" fmla="*/ 0 h 695488"/>
                      <a:gd name="connsiteX2" fmla="*/ 5393823 w 5509740"/>
                      <a:gd name="connsiteY2" fmla="*/ 0 h 695488"/>
                      <a:gd name="connsiteX3" fmla="*/ 5509740 w 5509740"/>
                      <a:gd name="connsiteY3" fmla="*/ 115917 h 695488"/>
                      <a:gd name="connsiteX4" fmla="*/ 5509740 w 5509740"/>
                      <a:gd name="connsiteY4" fmla="*/ 579571 h 695488"/>
                      <a:gd name="connsiteX5" fmla="*/ 5393823 w 5509740"/>
                      <a:gd name="connsiteY5" fmla="*/ 695488 h 695488"/>
                      <a:gd name="connsiteX6" fmla="*/ 115917 w 5509740"/>
                      <a:gd name="connsiteY6" fmla="*/ 695488 h 695488"/>
                      <a:gd name="connsiteX7" fmla="*/ 0 w 5509740"/>
                      <a:gd name="connsiteY7" fmla="*/ 579571 h 695488"/>
                      <a:gd name="connsiteX8" fmla="*/ 0 w 5509740"/>
                      <a:gd name="connsiteY8" fmla="*/ 115917 h 695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09740" h="695488" fill="none" extrusionOk="0">
                        <a:moveTo>
                          <a:pt x="0" y="115917"/>
                        </a:moveTo>
                        <a:cubicBezTo>
                          <a:pt x="-8267" y="50561"/>
                          <a:pt x="58709" y="5570"/>
                          <a:pt x="115917" y="0"/>
                        </a:cubicBezTo>
                        <a:cubicBezTo>
                          <a:pt x="1750584" y="130954"/>
                          <a:pt x="3103340" y="43574"/>
                          <a:pt x="5393823" y="0"/>
                        </a:cubicBezTo>
                        <a:cubicBezTo>
                          <a:pt x="5464529" y="10300"/>
                          <a:pt x="5516010" y="59578"/>
                          <a:pt x="5509740" y="115917"/>
                        </a:cubicBezTo>
                        <a:cubicBezTo>
                          <a:pt x="5507827" y="306227"/>
                          <a:pt x="5548129" y="519796"/>
                          <a:pt x="5509740" y="579571"/>
                        </a:cubicBezTo>
                        <a:cubicBezTo>
                          <a:pt x="5497119" y="645663"/>
                          <a:pt x="5451652" y="691217"/>
                          <a:pt x="5393823" y="695488"/>
                        </a:cubicBezTo>
                        <a:cubicBezTo>
                          <a:pt x="2846476" y="850685"/>
                          <a:pt x="1719145" y="858508"/>
                          <a:pt x="115917" y="695488"/>
                        </a:cubicBezTo>
                        <a:cubicBezTo>
                          <a:pt x="52447" y="688068"/>
                          <a:pt x="-1072" y="644216"/>
                          <a:pt x="0" y="579571"/>
                        </a:cubicBezTo>
                        <a:cubicBezTo>
                          <a:pt x="-20548" y="422975"/>
                          <a:pt x="5240" y="286841"/>
                          <a:pt x="0" y="115917"/>
                        </a:cubicBezTo>
                        <a:close/>
                      </a:path>
                      <a:path w="5509740" h="695488" stroke="0" extrusionOk="0">
                        <a:moveTo>
                          <a:pt x="0" y="115917"/>
                        </a:moveTo>
                        <a:cubicBezTo>
                          <a:pt x="-9511" y="46031"/>
                          <a:pt x="48239" y="1373"/>
                          <a:pt x="115917" y="0"/>
                        </a:cubicBezTo>
                        <a:cubicBezTo>
                          <a:pt x="1117840" y="132882"/>
                          <a:pt x="3094699" y="-84951"/>
                          <a:pt x="5393823" y="0"/>
                        </a:cubicBezTo>
                        <a:cubicBezTo>
                          <a:pt x="5457237" y="591"/>
                          <a:pt x="5509242" y="54650"/>
                          <a:pt x="5509740" y="115917"/>
                        </a:cubicBezTo>
                        <a:cubicBezTo>
                          <a:pt x="5544244" y="179297"/>
                          <a:pt x="5529526" y="393095"/>
                          <a:pt x="5509740" y="579571"/>
                        </a:cubicBezTo>
                        <a:cubicBezTo>
                          <a:pt x="5516207" y="644357"/>
                          <a:pt x="5460310" y="690409"/>
                          <a:pt x="5393823" y="695488"/>
                        </a:cubicBezTo>
                        <a:cubicBezTo>
                          <a:pt x="3216985" y="783127"/>
                          <a:pt x="1817037" y="622809"/>
                          <a:pt x="115917" y="695488"/>
                        </a:cubicBezTo>
                        <a:cubicBezTo>
                          <a:pt x="51225" y="689068"/>
                          <a:pt x="-2430" y="646967"/>
                          <a:pt x="0" y="579571"/>
                        </a:cubicBezTo>
                        <a:cubicBezTo>
                          <a:pt x="21713" y="483474"/>
                          <a:pt x="-39557" y="206483"/>
                          <a:pt x="0" y="11591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0847D52-508D-107F-257E-D82DAB241DE3}"/>
              </a:ext>
            </a:extLst>
          </p:cNvPr>
          <p:cNvSpPr/>
          <p:nvPr/>
        </p:nvSpPr>
        <p:spPr>
          <a:xfrm>
            <a:off x="394648" y="2001566"/>
            <a:ext cx="4707876" cy="3759906"/>
          </a:xfrm>
          <a:prstGeom prst="roundRect">
            <a:avLst/>
          </a:prstGeom>
          <a:solidFill>
            <a:srgbClr val="00005B">
              <a:alpha val="50000"/>
            </a:srgbClr>
          </a:solidFill>
          <a:ln w="22225">
            <a:gradFill flip="none" rotWithShape="1">
              <a:gsLst>
                <a:gs pos="0">
                  <a:srgbClr val="4E98DC"/>
                </a:gs>
                <a:gs pos="57000">
                  <a:srgbClr val="537DB7"/>
                </a:gs>
                <a:gs pos="89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09740"/>
                      <a:gd name="connsiteY0" fmla="*/ 115917 h 695488"/>
                      <a:gd name="connsiteX1" fmla="*/ 115917 w 5509740"/>
                      <a:gd name="connsiteY1" fmla="*/ 0 h 695488"/>
                      <a:gd name="connsiteX2" fmla="*/ 5393823 w 5509740"/>
                      <a:gd name="connsiteY2" fmla="*/ 0 h 695488"/>
                      <a:gd name="connsiteX3" fmla="*/ 5509740 w 5509740"/>
                      <a:gd name="connsiteY3" fmla="*/ 115917 h 695488"/>
                      <a:gd name="connsiteX4" fmla="*/ 5509740 w 5509740"/>
                      <a:gd name="connsiteY4" fmla="*/ 579571 h 695488"/>
                      <a:gd name="connsiteX5" fmla="*/ 5393823 w 5509740"/>
                      <a:gd name="connsiteY5" fmla="*/ 695488 h 695488"/>
                      <a:gd name="connsiteX6" fmla="*/ 115917 w 5509740"/>
                      <a:gd name="connsiteY6" fmla="*/ 695488 h 695488"/>
                      <a:gd name="connsiteX7" fmla="*/ 0 w 5509740"/>
                      <a:gd name="connsiteY7" fmla="*/ 579571 h 695488"/>
                      <a:gd name="connsiteX8" fmla="*/ 0 w 5509740"/>
                      <a:gd name="connsiteY8" fmla="*/ 115917 h 695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09740" h="695488" fill="none" extrusionOk="0">
                        <a:moveTo>
                          <a:pt x="0" y="115917"/>
                        </a:moveTo>
                        <a:cubicBezTo>
                          <a:pt x="-8267" y="50561"/>
                          <a:pt x="58709" y="5570"/>
                          <a:pt x="115917" y="0"/>
                        </a:cubicBezTo>
                        <a:cubicBezTo>
                          <a:pt x="1750584" y="130954"/>
                          <a:pt x="3103340" y="43574"/>
                          <a:pt x="5393823" y="0"/>
                        </a:cubicBezTo>
                        <a:cubicBezTo>
                          <a:pt x="5464529" y="10300"/>
                          <a:pt x="5516010" y="59578"/>
                          <a:pt x="5509740" y="115917"/>
                        </a:cubicBezTo>
                        <a:cubicBezTo>
                          <a:pt x="5507827" y="306227"/>
                          <a:pt x="5548129" y="519796"/>
                          <a:pt x="5509740" y="579571"/>
                        </a:cubicBezTo>
                        <a:cubicBezTo>
                          <a:pt x="5497119" y="645663"/>
                          <a:pt x="5451652" y="691217"/>
                          <a:pt x="5393823" y="695488"/>
                        </a:cubicBezTo>
                        <a:cubicBezTo>
                          <a:pt x="2846476" y="850685"/>
                          <a:pt x="1719145" y="858508"/>
                          <a:pt x="115917" y="695488"/>
                        </a:cubicBezTo>
                        <a:cubicBezTo>
                          <a:pt x="52447" y="688068"/>
                          <a:pt x="-1072" y="644216"/>
                          <a:pt x="0" y="579571"/>
                        </a:cubicBezTo>
                        <a:cubicBezTo>
                          <a:pt x="-20548" y="422975"/>
                          <a:pt x="5240" y="286841"/>
                          <a:pt x="0" y="115917"/>
                        </a:cubicBezTo>
                        <a:close/>
                      </a:path>
                      <a:path w="5509740" h="695488" stroke="0" extrusionOk="0">
                        <a:moveTo>
                          <a:pt x="0" y="115917"/>
                        </a:moveTo>
                        <a:cubicBezTo>
                          <a:pt x="-9511" y="46031"/>
                          <a:pt x="48239" y="1373"/>
                          <a:pt x="115917" y="0"/>
                        </a:cubicBezTo>
                        <a:cubicBezTo>
                          <a:pt x="1117840" y="132882"/>
                          <a:pt x="3094699" y="-84951"/>
                          <a:pt x="5393823" y="0"/>
                        </a:cubicBezTo>
                        <a:cubicBezTo>
                          <a:pt x="5457237" y="591"/>
                          <a:pt x="5509242" y="54650"/>
                          <a:pt x="5509740" y="115917"/>
                        </a:cubicBezTo>
                        <a:cubicBezTo>
                          <a:pt x="5544244" y="179297"/>
                          <a:pt x="5529526" y="393095"/>
                          <a:pt x="5509740" y="579571"/>
                        </a:cubicBezTo>
                        <a:cubicBezTo>
                          <a:pt x="5516207" y="644357"/>
                          <a:pt x="5460310" y="690409"/>
                          <a:pt x="5393823" y="695488"/>
                        </a:cubicBezTo>
                        <a:cubicBezTo>
                          <a:pt x="3216985" y="783127"/>
                          <a:pt x="1817037" y="622809"/>
                          <a:pt x="115917" y="695488"/>
                        </a:cubicBezTo>
                        <a:cubicBezTo>
                          <a:pt x="51225" y="689068"/>
                          <a:pt x="-2430" y="646967"/>
                          <a:pt x="0" y="579571"/>
                        </a:cubicBezTo>
                        <a:cubicBezTo>
                          <a:pt x="21713" y="483474"/>
                          <a:pt x="-39557" y="206483"/>
                          <a:pt x="0" y="11591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3B642D2-12BB-4557-D602-6321B7521AFE}"/>
              </a:ext>
            </a:extLst>
          </p:cNvPr>
          <p:cNvSpPr/>
          <p:nvPr/>
        </p:nvSpPr>
        <p:spPr>
          <a:xfrm>
            <a:off x="6991313" y="1790701"/>
            <a:ext cx="3562620" cy="4638674"/>
          </a:xfrm>
          <a:custGeom>
            <a:avLst/>
            <a:gdLst>
              <a:gd name="connsiteX0" fmla="*/ 0 w 3562350"/>
              <a:gd name="connsiteY0" fmla="*/ 593737 h 4423592"/>
              <a:gd name="connsiteX1" fmla="*/ 593737 w 3562350"/>
              <a:gd name="connsiteY1" fmla="*/ 0 h 4423592"/>
              <a:gd name="connsiteX2" fmla="*/ 2968613 w 3562350"/>
              <a:gd name="connsiteY2" fmla="*/ 0 h 4423592"/>
              <a:gd name="connsiteX3" fmla="*/ 3562350 w 3562350"/>
              <a:gd name="connsiteY3" fmla="*/ 593737 h 4423592"/>
              <a:gd name="connsiteX4" fmla="*/ 3562350 w 3562350"/>
              <a:gd name="connsiteY4" fmla="*/ 3829855 h 4423592"/>
              <a:gd name="connsiteX5" fmla="*/ 2968613 w 3562350"/>
              <a:gd name="connsiteY5" fmla="*/ 4423592 h 4423592"/>
              <a:gd name="connsiteX6" fmla="*/ 593737 w 3562350"/>
              <a:gd name="connsiteY6" fmla="*/ 4423592 h 4423592"/>
              <a:gd name="connsiteX7" fmla="*/ 0 w 3562350"/>
              <a:gd name="connsiteY7" fmla="*/ 3829855 h 4423592"/>
              <a:gd name="connsiteX8" fmla="*/ 0 w 3562350"/>
              <a:gd name="connsiteY8" fmla="*/ 593737 h 4423592"/>
              <a:gd name="connsiteX0" fmla="*/ 37 w 3562387"/>
              <a:gd name="connsiteY0" fmla="*/ 593737 h 4423592"/>
              <a:gd name="connsiteX1" fmla="*/ 317549 w 3562387"/>
              <a:gd name="connsiteY1" fmla="*/ 0 h 4423592"/>
              <a:gd name="connsiteX2" fmla="*/ 2968650 w 3562387"/>
              <a:gd name="connsiteY2" fmla="*/ 0 h 4423592"/>
              <a:gd name="connsiteX3" fmla="*/ 3562387 w 3562387"/>
              <a:gd name="connsiteY3" fmla="*/ 593737 h 4423592"/>
              <a:gd name="connsiteX4" fmla="*/ 3562387 w 3562387"/>
              <a:gd name="connsiteY4" fmla="*/ 3829855 h 4423592"/>
              <a:gd name="connsiteX5" fmla="*/ 2968650 w 3562387"/>
              <a:gd name="connsiteY5" fmla="*/ 4423592 h 4423592"/>
              <a:gd name="connsiteX6" fmla="*/ 593774 w 3562387"/>
              <a:gd name="connsiteY6" fmla="*/ 4423592 h 4423592"/>
              <a:gd name="connsiteX7" fmla="*/ 37 w 3562387"/>
              <a:gd name="connsiteY7" fmla="*/ 3829855 h 4423592"/>
              <a:gd name="connsiteX8" fmla="*/ 37 w 3562387"/>
              <a:gd name="connsiteY8" fmla="*/ 593737 h 4423592"/>
              <a:gd name="connsiteX0" fmla="*/ 37 w 3562620"/>
              <a:gd name="connsiteY0" fmla="*/ 593737 h 4423592"/>
              <a:gd name="connsiteX1" fmla="*/ 317549 w 3562620"/>
              <a:gd name="connsiteY1" fmla="*/ 0 h 4423592"/>
              <a:gd name="connsiteX2" fmla="*/ 3254400 w 3562620"/>
              <a:gd name="connsiteY2" fmla="*/ 0 h 4423592"/>
              <a:gd name="connsiteX3" fmla="*/ 3562387 w 3562620"/>
              <a:gd name="connsiteY3" fmla="*/ 593737 h 4423592"/>
              <a:gd name="connsiteX4" fmla="*/ 3562387 w 3562620"/>
              <a:gd name="connsiteY4" fmla="*/ 3829855 h 4423592"/>
              <a:gd name="connsiteX5" fmla="*/ 2968650 w 3562620"/>
              <a:gd name="connsiteY5" fmla="*/ 4423592 h 4423592"/>
              <a:gd name="connsiteX6" fmla="*/ 593774 w 3562620"/>
              <a:gd name="connsiteY6" fmla="*/ 4423592 h 4423592"/>
              <a:gd name="connsiteX7" fmla="*/ 37 w 3562620"/>
              <a:gd name="connsiteY7" fmla="*/ 3829855 h 4423592"/>
              <a:gd name="connsiteX8" fmla="*/ 37 w 3562620"/>
              <a:gd name="connsiteY8" fmla="*/ 593737 h 4423592"/>
              <a:gd name="connsiteX0" fmla="*/ 37 w 3562620"/>
              <a:gd name="connsiteY0" fmla="*/ 593737 h 4423592"/>
              <a:gd name="connsiteX1" fmla="*/ 317549 w 3562620"/>
              <a:gd name="connsiteY1" fmla="*/ 0 h 4423592"/>
              <a:gd name="connsiteX2" fmla="*/ 3254400 w 3562620"/>
              <a:gd name="connsiteY2" fmla="*/ 0 h 4423592"/>
              <a:gd name="connsiteX3" fmla="*/ 3562387 w 3562620"/>
              <a:gd name="connsiteY3" fmla="*/ 593737 h 4423592"/>
              <a:gd name="connsiteX4" fmla="*/ 3562387 w 3562620"/>
              <a:gd name="connsiteY4" fmla="*/ 3829855 h 4423592"/>
              <a:gd name="connsiteX5" fmla="*/ 2968650 w 3562620"/>
              <a:gd name="connsiteY5" fmla="*/ 4423592 h 4423592"/>
              <a:gd name="connsiteX6" fmla="*/ 355649 w 3562620"/>
              <a:gd name="connsiteY6" fmla="*/ 4414067 h 4423592"/>
              <a:gd name="connsiteX7" fmla="*/ 37 w 3562620"/>
              <a:gd name="connsiteY7" fmla="*/ 3829855 h 4423592"/>
              <a:gd name="connsiteX8" fmla="*/ 37 w 3562620"/>
              <a:gd name="connsiteY8" fmla="*/ 593737 h 4423592"/>
              <a:gd name="connsiteX0" fmla="*/ 37 w 3562620"/>
              <a:gd name="connsiteY0" fmla="*/ 593737 h 4423592"/>
              <a:gd name="connsiteX1" fmla="*/ 317549 w 3562620"/>
              <a:gd name="connsiteY1" fmla="*/ 0 h 4423592"/>
              <a:gd name="connsiteX2" fmla="*/ 3254400 w 3562620"/>
              <a:gd name="connsiteY2" fmla="*/ 0 h 4423592"/>
              <a:gd name="connsiteX3" fmla="*/ 3562387 w 3562620"/>
              <a:gd name="connsiteY3" fmla="*/ 593737 h 4423592"/>
              <a:gd name="connsiteX4" fmla="*/ 3562387 w 3562620"/>
              <a:gd name="connsiteY4" fmla="*/ 3829855 h 4423592"/>
              <a:gd name="connsiteX5" fmla="*/ 3244875 w 3562620"/>
              <a:gd name="connsiteY5" fmla="*/ 4423592 h 4423592"/>
              <a:gd name="connsiteX6" fmla="*/ 355649 w 3562620"/>
              <a:gd name="connsiteY6" fmla="*/ 4414067 h 4423592"/>
              <a:gd name="connsiteX7" fmla="*/ 37 w 3562620"/>
              <a:gd name="connsiteY7" fmla="*/ 3829855 h 4423592"/>
              <a:gd name="connsiteX8" fmla="*/ 37 w 3562620"/>
              <a:gd name="connsiteY8" fmla="*/ 593737 h 4423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62620" h="4423592">
                <a:moveTo>
                  <a:pt x="37" y="593737"/>
                </a:moveTo>
                <a:cubicBezTo>
                  <a:pt x="37" y="265825"/>
                  <a:pt x="-10363" y="0"/>
                  <a:pt x="317549" y="0"/>
                </a:cubicBezTo>
                <a:lnTo>
                  <a:pt x="3254400" y="0"/>
                </a:lnTo>
                <a:cubicBezTo>
                  <a:pt x="3582312" y="0"/>
                  <a:pt x="3562387" y="265825"/>
                  <a:pt x="3562387" y="593737"/>
                </a:cubicBezTo>
                <a:lnTo>
                  <a:pt x="3562387" y="3829855"/>
                </a:lnTo>
                <a:cubicBezTo>
                  <a:pt x="3562387" y="4157767"/>
                  <a:pt x="3572787" y="4423592"/>
                  <a:pt x="3244875" y="4423592"/>
                </a:cubicBezTo>
                <a:lnTo>
                  <a:pt x="355649" y="4414067"/>
                </a:lnTo>
                <a:cubicBezTo>
                  <a:pt x="27737" y="4414067"/>
                  <a:pt x="37" y="4157767"/>
                  <a:pt x="37" y="3829855"/>
                </a:cubicBezTo>
                <a:lnTo>
                  <a:pt x="37" y="593737"/>
                </a:lnTo>
                <a:close/>
              </a:path>
            </a:pathLst>
          </a:custGeom>
          <a:solidFill>
            <a:srgbClr val="00005B">
              <a:alpha val="40000"/>
            </a:srgbClr>
          </a:solidFill>
          <a:ln w="22225">
            <a:gradFill flip="none" rotWithShape="1">
              <a:gsLst>
                <a:gs pos="0">
                  <a:srgbClr val="4E98DC">
                    <a:lumMod val="97000"/>
                    <a:lumOff val="3000"/>
                  </a:srgbClr>
                </a:gs>
                <a:gs pos="57000">
                  <a:srgbClr val="537DB7"/>
                </a:gs>
                <a:gs pos="8900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509740"/>
                      <a:gd name="connsiteY0" fmla="*/ 115917 h 695488"/>
                      <a:gd name="connsiteX1" fmla="*/ 115917 w 5509740"/>
                      <a:gd name="connsiteY1" fmla="*/ 0 h 695488"/>
                      <a:gd name="connsiteX2" fmla="*/ 5393823 w 5509740"/>
                      <a:gd name="connsiteY2" fmla="*/ 0 h 695488"/>
                      <a:gd name="connsiteX3" fmla="*/ 5509740 w 5509740"/>
                      <a:gd name="connsiteY3" fmla="*/ 115917 h 695488"/>
                      <a:gd name="connsiteX4" fmla="*/ 5509740 w 5509740"/>
                      <a:gd name="connsiteY4" fmla="*/ 579571 h 695488"/>
                      <a:gd name="connsiteX5" fmla="*/ 5393823 w 5509740"/>
                      <a:gd name="connsiteY5" fmla="*/ 695488 h 695488"/>
                      <a:gd name="connsiteX6" fmla="*/ 115917 w 5509740"/>
                      <a:gd name="connsiteY6" fmla="*/ 695488 h 695488"/>
                      <a:gd name="connsiteX7" fmla="*/ 0 w 5509740"/>
                      <a:gd name="connsiteY7" fmla="*/ 579571 h 695488"/>
                      <a:gd name="connsiteX8" fmla="*/ 0 w 5509740"/>
                      <a:gd name="connsiteY8" fmla="*/ 115917 h 695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09740" h="695488" fill="none" extrusionOk="0">
                        <a:moveTo>
                          <a:pt x="0" y="115917"/>
                        </a:moveTo>
                        <a:cubicBezTo>
                          <a:pt x="-8267" y="50561"/>
                          <a:pt x="58709" y="5570"/>
                          <a:pt x="115917" y="0"/>
                        </a:cubicBezTo>
                        <a:cubicBezTo>
                          <a:pt x="1750584" y="130954"/>
                          <a:pt x="3103340" y="43574"/>
                          <a:pt x="5393823" y="0"/>
                        </a:cubicBezTo>
                        <a:cubicBezTo>
                          <a:pt x="5464529" y="10300"/>
                          <a:pt x="5516010" y="59578"/>
                          <a:pt x="5509740" y="115917"/>
                        </a:cubicBezTo>
                        <a:cubicBezTo>
                          <a:pt x="5507827" y="306227"/>
                          <a:pt x="5548129" y="519796"/>
                          <a:pt x="5509740" y="579571"/>
                        </a:cubicBezTo>
                        <a:cubicBezTo>
                          <a:pt x="5497119" y="645663"/>
                          <a:pt x="5451652" y="691217"/>
                          <a:pt x="5393823" y="695488"/>
                        </a:cubicBezTo>
                        <a:cubicBezTo>
                          <a:pt x="2846476" y="850685"/>
                          <a:pt x="1719145" y="858508"/>
                          <a:pt x="115917" y="695488"/>
                        </a:cubicBezTo>
                        <a:cubicBezTo>
                          <a:pt x="52447" y="688068"/>
                          <a:pt x="-1072" y="644216"/>
                          <a:pt x="0" y="579571"/>
                        </a:cubicBezTo>
                        <a:cubicBezTo>
                          <a:pt x="-20548" y="422975"/>
                          <a:pt x="5240" y="286841"/>
                          <a:pt x="0" y="115917"/>
                        </a:cubicBezTo>
                        <a:close/>
                      </a:path>
                      <a:path w="5509740" h="695488" stroke="0" extrusionOk="0">
                        <a:moveTo>
                          <a:pt x="0" y="115917"/>
                        </a:moveTo>
                        <a:cubicBezTo>
                          <a:pt x="-9511" y="46031"/>
                          <a:pt x="48239" y="1373"/>
                          <a:pt x="115917" y="0"/>
                        </a:cubicBezTo>
                        <a:cubicBezTo>
                          <a:pt x="1117840" y="132882"/>
                          <a:pt x="3094699" y="-84951"/>
                          <a:pt x="5393823" y="0"/>
                        </a:cubicBezTo>
                        <a:cubicBezTo>
                          <a:pt x="5457237" y="591"/>
                          <a:pt x="5509242" y="54650"/>
                          <a:pt x="5509740" y="115917"/>
                        </a:cubicBezTo>
                        <a:cubicBezTo>
                          <a:pt x="5544244" y="179297"/>
                          <a:pt x="5529526" y="393095"/>
                          <a:pt x="5509740" y="579571"/>
                        </a:cubicBezTo>
                        <a:cubicBezTo>
                          <a:pt x="5516207" y="644357"/>
                          <a:pt x="5460310" y="690409"/>
                          <a:pt x="5393823" y="695488"/>
                        </a:cubicBezTo>
                        <a:cubicBezTo>
                          <a:pt x="3216985" y="783127"/>
                          <a:pt x="1817037" y="622809"/>
                          <a:pt x="115917" y="695488"/>
                        </a:cubicBezTo>
                        <a:cubicBezTo>
                          <a:pt x="51225" y="689068"/>
                          <a:pt x="-2430" y="646967"/>
                          <a:pt x="0" y="579571"/>
                        </a:cubicBezTo>
                        <a:cubicBezTo>
                          <a:pt x="21713" y="483474"/>
                          <a:pt x="-39557" y="206483"/>
                          <a:pt x="0" y="115917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459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Ferdinand Fojtlin</cp:lastModifiedBy>
  <cp:revision>2</cp:revision>
  <dcterms:created xsi:type="dcterms:W3CDTF">2024-03-31T08:33:54Z</dcterms:created>
  <dcterms:modified xsi:type="dcterms:W3CDTF">2024-03-31T15:03:21Z</dcterms:modified>
</cp:coreProperties>
</file>

<file path=docProps/thumbnail.jpeg>
</file>